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9" r:id="rId4"/>
  </p:sldMasterIdLst>
  <p:notesMasterIdLst>
    <p:notesMasterId r:id="rId5"/>
  </p:notesMasterIdLst>
  <p:handoutMasterIdLst>
    <p:handoutMasterId r:id="rId6"/>
  </p:handoutMasterIdLst>
  <p:sldSz cx="12188825" cy="6858000"/>
  <p:notesSz cx="6858000" cy="9240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911"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013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8084" autoAdjust="0"/>
    <p:restoredTop sz="94280" autoAdjust="0"/>
  </p:normalViewPr>
  <p:slideViewPr>
    <p:cSldViewPr>
      <p:cViewPr varScale="1">
        <p:scale>
          <a:sx n="112" d="100"/>
          <a:sy n="112" d="100"/>
        </p:scale>
        <p:origin x="432" y="192"/>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911"/>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2042"/>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62042"/>
          </a:xfrm>
          <a:prstGeom prst="rect">
            <a:avLst/>
          </a:prstGeom>
        </p:spPr>
        <p:txBody>
          <a:bodyPr vert="horz" lIns="91440" tIns="45720" rIns="91440" bIns="45720" rtlCol="0"/>
          <a:lstStyle>
            <a:lvl1pPr algn="r">
              <a:defRPr sz="1200"/>
            </a:lvl1pPr>
          </a:lstStyle>
          <a:p>
            <a:fld id="{4954C6E1-AF92-4FB7-A013-0B520EBC30AE}" type="datetimeFigureOut">
              <a:rPr lang="en-US"/>
              <a:t>11/19/19</a:t>
            </a:fld>
            <a:endParaRPr/>
          </a:p>
        </p:txBody>
      </p:sp>
      <p:sp>
        <p:nvSpPr>
          <p:cNvPr id="4" name="Footer Placeholder 3"/>
          <p:cNvSpPr>
            <a:spLocks noGrp="1"/>
          </p:cNvSpPr>
          <p:nvPr>
            <p:ph type="ftr" sz="quarter" idx="2"/>
          </p:nvPr>
        </p:nvSpPr>
        <p:spPr>
          <a:xfrm>
            <a:off x="0" y="8777192"/>
            <a:ext cx="2971800" cy="462042"/>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777192"/>
            <a:ext cx="2971800" cy="462042"/>
          </a:xfrm>
          <a:prstGeom prst="rect">
            <a:avLst/>
          </a:prstGeom>
        </p:spPr>
        <p:txBody>
          <a:bodyPr vert="horz" lIns="91440" tIns="45720" rIns="91440" bIns="45720"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2042"/>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62042"/>
          </a:xfrm>
          <a:prstGeom prst="rect">
            <a:avLst/>
          </a:prstGeom>
        </p:spPr>
        <p:txBody>
          <a:bodyPr vert="horz" lIns="91440" tIns="45720" rIns="91440" bIns="45720" rtlCol="0"/>
          <a:lstStyle>
            <a:lvl1pPr algn="r">
              <a:defRPr sz="1200"/>
            </a:lvl1pPr>
          </a:lstStyle>
          <a:p>
            <a:fld id="{95C10850-0874-4A61-99B4-D613C5E8D9EA}" type="datetimeFigureOut">
              <a:rPr lang="en-US"/>
              <a:t>11/19/19</a:t>
            </a:fld>
            <a:endParaRPr/>
          </a:p>
        </p:txBody>
      </p:sp>
      <p:sp>
        <p:nvSpPr>
          <p:cNvPr id="4" name="Slide Image Placeholder 3"/>
          <p:cNvSpPr>
            <a:spLocks noGrp="1" noRot="1" noChangeAspect="1"/>
          </p:cNvSpPr>
          <p:nvPr>
            <p:ph type="sldImg" idx="2"/>
          </p:nvPr>
        </p:nvSpPr>
        <p:spPr>
          <a:xfrm>
            <a:off x="350838" y="693738"/>
            <a:ext cx="6156325" cy="3463925"/>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89398"/>
            <a:ext cx="5486400" cy="4158377"/>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777192"/>
            <a:ext cx="2971800" cy="462042"/>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777192"/>
            <a:ext cx="2971800" cy="462042"/>
          </a:xfrm>
          <a:prstGeom prst="rect">
            <a:avLst/>
          </a:prstGeom>
        </p:spPr>
        <p:txBody>
          <a:bodyPr vert="horz" lIns="91440" tIns="45720" rIns="91440" bIns="45720"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6994" y="758952"/>
            <a:ext cx="10055781" cy="3566160"/>
          </a:xfrm>
        </p:spPr>
        <p:txBody>
          <a:bodyPr anchor="b">
            <a:normAutofit/>
          </a:bodyPr>
          <a:lstStyle>
            <a:lvl1pPr algn="l">
              <a:lnSpc>
                <a:spcPct val="85000"/>
              </a:lnSpc>
              <a:defRPr sz="7998"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099764" y="4455620"/>
            <a:ext cx="10055781" cy="1143000"/>
          </a:xfrm>
        </p:spPr>
        <p:txBody>
          <a:bodyPr lIns="91440" rIns="91440">
            <a:normAutofit/>
          </a:bodyPr>
          <a:lstStyle>
            <a:lvl1pPr marL="0" indent="0" algn="l">
              <a:buNone/>
              <a:defRPr sz="2399" cap="all" spc="200" baseline="0">
                <a:solidFill>
                  <a:schemeClr val="tx2"/>
                </a:solidFill>
                <a:latin typeface="+mj-lt"/>
              </a:defRPr>
            </a:lvl1pPr>
            <a:lvl2pPr marL="457063" indent="0" algn="ctr">
              <a:buNone/>
              <a:defRPr sz="2399"/>
            </a:lvl2pPr>
            <a:lvl3pPr marL="914126" indent="0" algn="ctr">
              <a:buNone/>
              <a:defRPr sz="2399"/>
            </a:lvl3pPr>
            <a:lvl4pPr marL="1371189" indent="0" algn="ctr">
              <a:buNone/>
              <a:defRPr sz="1999"/>
            </a:lvl4pPr>
            <a:lvl5pPr marL="1828251" indent="0" algn="ctr">
              <a:buNone/>
              <a:defRPr sz="1999"/>
            </a:lvl5pPr>
            <a:lvl6pPr marL="2285314" indent="0" algn="ctr">
              <a:buNone/>
              <a:defRPr sz="1999"/>
            </a:lvl6pPr>
            <a:lvl7pPr marL="2742377" indent="0" algn="ctr">
              <a:buNone/>
              <a:defRPr sz="1999"/>
            </a:lvl7pPr>
            <a:lvl8pPr marL="3199440" indent="0" algn="ctr">
              <a:buNone/>
              <a:defRPr sz="1999"/>
            </a:lvl8pPr>
            <a:lvl9pPr marL="3656503" indent="0" algn="ctr">
              <a:buNone/>
              <a:defRPr sz="199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75E0AEF-EFCD-F346-A484-151C9BBC732C}" type="datetimeFigureOut">
              <a:rPr lang="en-US" smtClean="0"/>
              <a:t>11/19/19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8F78EA-ACAC-7749-B1B0-7E7CC5D8A279}" type="slidenum">
              <a:rPr lang="en-US" smtClean="0"/>
              <a:t>‹#›</a:t>
            </a:fld>
            <a:endParaRPr lang="en-US"/>
          </a:p>
        </p:txBody>
      </p:sp>
      <p:cxnSp>
        <p:nvCxnSpPr>
          <p:cNvPr id="9" name="Straight Connector 8"/>
          <p:cNvCxnSpPr/>
          <p:nvPr/>
        </p:nvCxnSpPr>
        <p:spPr>
          <a:xfrm>
            <a:off x="1207344" y="4343400"/>
            <a:ext cx="98729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63940" y="304800"/>
            <a:ext cx="5257800" cy="922143"/>
          </a:xfrm>
          <a:prstGeom prst="rect">
            <a:avLst/>
          </a:prstGeom>
        </p:spPr>
      </p:pic>
    </p:spTree>
    <p:extLst>
      <p:ext uri="{BB962C8B-B14F-4D97-AF65-F5344CB8AC3E}">
        <p14:creationId xmlns:p14="http://schemas.microsoft.com/office/powerpoint/2010/main" val="1316083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9B9059-F1D6-41D0-95CF-D21CAA096B3A}" type="datetimeFigureOut">
              <a:rPr lang="en-US" smtClean="0"/>
              <a:t>11/19/19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2992467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2628" y="414779"/>
            <a:ext cx="262821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7982" y="414778"/>
            <a:ext cx="7732286"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9B9059-F1D6-41D0-95CF-D21CAA096B3A}" type="datetimeFigureOut">
              <a:rPr lang="en-US" smtClean="0"/>
              <a:t>11/19/19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5400000">
            <a:off x="-789327" y="1503002"/>
            <a:ext cx="2639353" cy="462905"/>
          </a:xfrm>
          <a:prstGeom prst="rect">
            <a:avLst/>
          </a:prstGeom>
        </p:spPr>
      </p:pic>
    </p:spTree>
    <p:extLst>
      <p:ext uri="{BB962C8B-B14F-4D97-AF65-F5344CB8AC3E}">
        <p14:creationId xmlns:p14="http://schemas.microsoft.com/office/powerpoint/2010/main" val="2511833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nding Card w/ OCR">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7" name="Date Placeholder 6"/>
          <p:cNvSpPr>
            <a:spLocks noGrp="1"/>
          </p:cNvSpPr>
          <p:nvPr>
            <p:ph type="dt" sz="half" idx="10"/>
          </p:nvPr>
        </p:nvSpPr>
        <p:spPr/>
        <p:txBody>
          <a:bodyPr/>
          <a:lstStyle/>
          <a:p>
            <a:fld id="{3B9B9059-F1D6-41D0-95CF-D21CAA096B3A}" type="datetimeFigureOut">
              <a:rPr lang="en-US" smtClean="0"/>
              <a:pPr/>
              <a:t>11/19/19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FD5434-F838-4DD4-A17B-1CB1A1850DF4}" type="slidenum">
              <a:rPr lang="en-US" smtClean="0"/>
              <a:pPr/>
              <a:t>‹#›</a:t>
            </a:fld>
            <a:endParaRPr lang="en-US"/>
          </a:p>
        </p:txBody>
      </p:sp>
      <p:sp>
        <p:nvSpPr>
          <p:cNvPr id="10" name="TextBox 9"/>
          <p:cNvSpPr txBox="1"/>
          <p:nvPr userDrawn="1"/>
        </p:nvSpPr>
        <p:spPr>
          <a:xfrm>
            <a:off x="3046412" y="5694402"/>
            <a:ext cx="8915400" cy="553998"/>
          </a:xfrm>
          <a:prstGeom prst="rect">
            <a:avLst/>
          </a:prstGeom>
          <a:noFill/>
        </p:spPr>
        <p:txBody>
          <a:bodyPr wrap="square" rtlCol="0">
            <a:spAutoFit/>
          </a:bodyPr>
          <a:lstStyle/>
          <a:p>
            <a:r>
              <a:rPr lang="en-US" sz="1000" b="0" i="1" kern="1200" dirty="0">
                <a:solidFill>
                  <a:schemeClr val="tx1"/>
                </a:solidFill>
                <a:effectLst/>
                <a:latin typeface="Times New Roman" panose="02020603050405020304" pitchFamily="18" charset="0"/>
                <a:ea typeface="+mn-ea"/>
                <a:cs typeface="Times New Roman" panose="02020603050405020304" pitchFamily="18" charset="0"/>
              </a:rPr>
              <a:t>Mississippi Delta Community College does not discriminate on the basis of race, color, national origin, sex, disability, or age in its programs and activities. The following person has been designated to handle inquiries regarding the non-discrimination policies: The Associate VP for Institutional Effectiveness, Boggs-Scroggins Student Services Center, P.O. Box 668, Moorhead, MS 38761, 662-246-6558.</a:t>
            </a:r>
            <a:endParaRPr lang="en-US" sz="10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6828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9B9059-F1D6-41D0-95CF-D21CAA096B3A}" type="datetimeFigureOut">
              <a:rPr lang="en-US" smtClean="0"/>
              <a:t>11/19/19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863705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6994" y="758952"/>
            <a:ext cx="10055781" cy="3566160"/>
          </a:xfrm>
        </p:spPr>
        <p:txBody>
          <a:bodyPr anchor="b" anchorCtr="0">
            <a:normAutofit/>
          </a:bodyPr>
          <a:lstStyle>
            <a:lvl1pPr>
              <a:lnSpc>
                <a:spcPct val="85000"/>
              </a:lnSpc>
              <a:defRPr sz="7998"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6994" y="4453128"/>
            <a:ext cx="10055781" cy="1143000"/>
          </a:xfrm>
        </p:spPr>
        <p:txBody>
          <a:bodyPr lIns="91440" rIns="91440" anchor="t" anchorCtr="0">
            <a:normAutofit/>
          </a:bodyPr>
          <a:lstStyle>
            <a:lvl1pPr marL="0" indent="0">
              <a:buNone/>
              <a:defRPr sz="2399" cap="all" spc="200" baseline="0">
                <a:solidFill>
                  <a:schemeClr val="tx2"/>
                </a:solidFill>
                <a:latin typeface="+mj-lt"/>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9B9059-F1D6-41D0-95CF-D21CAA096B3A}" type="datetimeFigureOut">
              <a:rPr lang="en-US" smtClean="0"/>
              <a:t>11/19/19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cxnSp>
        <p:nvCxnSpPr>
          <p:cNvPr id="9" name="Straight Connector 8"/>
          <p:cNvCxnSpPr/>
          <p:nvPr/>
        </p:nvCxnSpPr>
        <p:spPr>
          <a:xfrm>
            <a:off x="1207344" y="4343400"/>
            <a:ext cx="98729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63940" y="304800"/>
            <a:ext cx="5257800" cy="922143"/>
          </a:xfrm>
          <a:prstGeom prst="rect">
            <a:avLst/>
          </a:prstGeom>
        </p:spPr>
      </p:pic>
    </p:spTree>
    <p:extLst>
      <p:ext uri="{BB962C8B-B14F-4D97-AF65-F5344CB8AC3E}">
        <p14:creationId xmlns:p14="http://schemas.microsoft.com/office/powerpoint/2010/main" val="430704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6994" y="286604"/>
            <a:ext cx="10055781"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6993" y="1845734"/>
            <a:ext cx="4936474"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6301" y="1845735"/>
            <a:ext cx="4936474"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9B9059-F1D6-41D0-95CF-D21CAA096B3A}" type="datetimeFigureOut">
              <a:rPr lang="en-US" smtClean="0"/>
              <a:t>11/19/19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3349654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6994" y="286604"/>
            <a:ext cx="10055781"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6994" y="1846052"/>
            <a:ext cx="4936474" cy="736282"/>
          </a:xfrm>
        </p:spPr>
        <p:txBody>
          <a:bodyPr lIns="91440" rIns="91440" anchor="ctr">
            <a:normAutofit/>
          </a:bodyPr>
          <a:lstStyle>
            <a:lvl1pPr marL="0" indent="0">
              <a:buNone/>
              <a:defRPr sz="1999" b="0" cap="all" baseline="0">
                <a:solidFill>
                  <a:schemeClr val="tx2"/>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Edit Master text styles</a:t>
            </a:r>
          </a:p>
        </p:txBody>
      </p:sp>
      <p:sp>
        <p:nvSpPr>
          <p:cNvPr id="4" name="Content Placeholder 3"/>
          <p:cNvSpPr>
            <a:spLocks noGrp="1"/>
          </p:cNvSpPr>
          <p:nvPr>
            <p:ph sz="half" idx="2"/>
          </p:nvPr>
        </p:nvSpPr>
        <p:spPr>
          <a:xfrm>
            <a:off x="1096994" y="2582334"/>
            <a:ext cx="4936474"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6301" y="1846052"/>
            <a:ext cx="4936474" cy="736282"/>
          </a:xfrm>
        </p:spPr>
        <p:txBody>
          <a:bodyPr lIns="91440" rIns="91440" anchor="ctr">
            <a:normAutofit/>
          </a:bodyPr>
          <a:lstStyle>
            <a:lvl1pPr marL="0" indent="0">
              <a:buNone/>
              <a:defRPr sz="1999" b="0" cap="all" baseline="0">
                <a:solidFill>
                  <a:schemeClr val="tx2"/>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Edit Master text styles</a:t>
            </a:r>
          </a:p>
        </p:txBody>
      </p:sp>
      <p:sp>
        <p:nvSpPr>
          <p:cNvPr id="6" name="Content Placeholder 5"/>
          <p:cNvSpPr>
            <a:spLocks noGrp="1"/>
          </p:cNvSpPr>
          <p:nvPr>
            <p:ph sz="quarter" idx="4"/>
          </p:nvPr>
        </p:nvSpPr>
        <p:spPr>
          <a:xfrm>
            <a:off x="6216301" y="2582334"/>
            <a:ext cx="4936474"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9B9059-F1D6-41D0-95CF-D21CAA096B3A}" type="datetimeFigureOut">
              <a:rPr lang="en-US" smtClean="0"/>
              <a:t>11/19/19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1309473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B9B9059-F1D6-41D0-95CF-D21CAA096B3A}" type="datetimeFigureOut">
              <a:rPr lang="en-US" smtClean="0"/>
              <a:t>11/19/19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1083722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75E0AEF-EFCD-F346-A484-151C9BBC732C}" type="datetimeFigureOut">
              <a:rPr lang="en-US" smtClean="0"/>
              <a:t>11/19/19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38F78EA-ACAC-7749-B1B0-7E7CC5D8A279}"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8459" y="5696627"/>
            <a:ext cx="2639353" cy="462905"/>
          </a:xfrm>
          <a:prstGeom prst="rect">
            <a:avLst/>
          </a:prstGeom>
        </p:spPr>
      </p:pic>
    </p:spTree>
    <p:extLst>
      <p:ext uri="{BB962C8B-B14F-4D97-AF65-F5344CB8AC3E}">
        <p14:creationId xmlns:p14="http://schemas.microsoft.com/office/powerpoint/2010/main" val="3595563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7" y="0"/>
            <a:ext cx="404973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39019" y="0"/>
            <a:ext cx="6399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081" y="594359"/>
            <a:ext cx="3199567" cy="2286000"/>
          </a:xfrm>
        </p:spPr>
        <p:txBody>
          <a:bodyPr anchor="b">
            <a:normAutofit/>
          </a:bodyPr>
          <a:lstStyle>
            <a:lvl1pPr>
              <a:defRPr sz="3599"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799350" y="731520"/>
            <a:ext cx="6490549"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081" y="2926080"/>
            <a:ext cx="3199567" cy="3379124"/>
          </a:xfrm>
        </p:spPr>
        <p:txBody>
          <a:bodyPr lIns="91440" rIns="91440">
            <a:normAutofit/>
          </a:bodyPr>
          <a:lstStyle>
            <a:lvl1pPr marL="0" indent="0">
              <a:buNone/>
              <a:defRPr sz="1500">
                <a:solidFill>
                  <a:srgbClr val="FFFFFF"/>
                </a:solidFill>
              </a:defRPr>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Edit Master text styles</a:t>
            </a:r>
          </a:p>
        </p:txBody>
      </p:sp>
      <p:sp>
        <p:nvSpPr>
          <p:cNvPr id="5" name="Date Placeholder 4"/>
          <p:cNvSpPr>
            <a:spLocks noGrp="1"/>
          </p:cNvSpPr>
          <p:nvPr>
            <p:ph type="dt" sz="half" idx="10"/>
          </p:nvPr>
        </p:nvSpPr>
        <p:spPr>
          <a:xfrm>
            <a:off x="465391" y="6459786"/>
            <a:ext cx="2617828" cy="365125"/>
          </a:xfrm>
        </p:spPr>
        <p:txBody>
          <a:bodyPr/>
          <a:lstStyle>
            <a:lvl1pPr algn="l">
              <a:defRPr/>
            </a:lvl1pPr>
          </a:lstStyle>
          <a:p>
            <a:fld id="{875E0AEF-EFCD-F346-A484-151C9BBC732C}" type="datetimeFigureOut">
              <a:rPr lang="en-US" smtClean="0"/>
              <a:t>11/19/19</a:t>
            </a:fld>
            <a:endParaRPr lang="en-US"/>
          </a:p>
        </p:txBody>
      </p:sp>
      <p:sp>
        <p:nvSpPr>
          <p:cNvPr id="6" name="Footer Placeholder 5"/>
          <p:cNvSpPr>
            <a:spLocks noGrp="1"/>
          </p:cNvSpPr>
          <p:nvPr>
            <p:ph type="ftr" sz="quarter" idx="11"/>
          </p:nvPr>
        </p:nvSpPr>
        <p:spPr>
          <a:xfrm>
            <a:off x="4799350" y="6459786"/>
            <a:ext cx="464699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38F78EA-ACAC-7749-B1B0-7E7CC5D8A279}"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65612" y="5879369"/>
            <a:ext cx="2639353" cy="462905"/>
          </a:xfrm>
          <a:prstGeom prst="rect">
            <a:avLst/>
          </a:prstGeom>
        </p:spPr>
      </p:pic>
    </p:spTree>
    <p:extLst>
      <p:ext uri="{BB962C8B-B14F-4D97-AF65-F5344CB8AC3E}">
        <p14:creationId xmlns:p14="http://schemas.microsoft.com/office/powerpoint/2010/main" val="168920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3174" y="4965824"/>
            <a:ext cx="12185651" cy="19050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sp>
        <p:nvSpPr>
          <p:cNvPr id="9" name="Rectangle 8"/>
          <p:cNvSpPr/>
          <p:nvPr/>
        </p:nvSpPr>
        <p:spPr>
          <a:xfrm>
            <a:off x="15" y="491507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6994" y="5074920"/>
            <a:ext cx="10110630" cy="822960"/>
          </a:xfrm>
        </p:spPr>
        <p:txBody>
          <a:bodyPr lIns="91440" tIns="0" rIns="91440" bIns="0" anchor="b">
            <a:noAutofit/>
          </a:bodyPr>
          <a:lstStyle>
            <a:lvl1pPr>
              <a:defRPr sz="3599"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88810" cy="4915076"/>
          </a:xfrm>
          <a:blipFill>
            <a:blip r:embed="rId2"/>
            <a:stretch>
              <a:fillRect/>
            </a:stretch>
          </a:blipFill>
        </p:spPr>
        <p:txBody>
          <a:bodyPr lIns="457200" tIns="457200" anchor="t"/>
          <a:lstStyle>
            <a:lvl1pPr marL="0" indent="0">
              <a:buNone/>
              <a:defRPr sz="3199">
                <a:solidFill>
                  <a:schemeClr val="bg1"/>
                </a:solidFill>
              </a:defRPr>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en-US"/>
              <a:t>Click icon to add picture</a:t>
            </a:r>
            <a:endParaRPr lang="en-US" dirty="0"/>
          </a:p>
        </p:txBody>
      </p:sp>
      <p:sp>
        <p:nvSpPr>
          <p:cNvPr id="4" name="Text Placeholder 3"/>
          <p:cNvSpPr>
            <a:spLocks noGrp="1"/>
          </p:cNvSpPr>
          <p:nvPr>
            <p:ph type="body" sz="half" idx="2"/>
          </p:nvPr>
        </p:nvSpPr>
        <p:spPr>
          <a:xfrm>
            <a:off x="1096994" y="5907023"/>
            <a:ext cx="1011063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a:t>Edit Master text styles</a:t>
            </a:r>
          </a:p>
        </p:txBody>
      </p:sp>
      <p:sp>
        <p:nvSpPr>
          <p:cNvPr id="5" name="Date Placeholder 4"/>
          <p:cNvSpPr>
            <a:spLocks noGrp="1"/>
          </p:cNvSpPr>
          <p:nvPr>
            <p:ph type="dt" sz="half" idx="10"/>
          </p:nvPr>
        </p:nvSpPr>
        <p:spPr>
          <a:xfrm>
            <a:off x="3884612" y="6459786"/>
            <a:ext cx="1052384" cy="365125"/>
          </a:xfrm>
        </p:spPr>
        <p:txBody>
          <a:bodyPr/>
          <a:lstStyle/>
          <a:p>
            <a:fld id="{875E0AEF-EFCD-F346-A484-151C9BBC732C}" type="datetimeFigureOut">
              <a:rPr lang="en-US" smtClean="0"/>
              <a:t>11/19/19</a:t>
            </a:fld>
            <a:endParaRPr lang="en-US" dirty="0"/>
          </a:p>
        </p:txBody>
      </p:sp>
      <p:sp>
        <p:nvSpPr>
          <p:cNvPr id="6" name="Footer Placeholder 5"/>
          <p:cNvSpPr>
            <a:spLocks noGrp="1"/>
          </p:cNvSpPr>
          <p:nvPr>
            <p:ph type="ftr" sz="quarter" idx="11"/>
          </p:nvPr>
        </p:nvSpPr>
        <p:spPr>
          <a:xfrm>
            <a:off x="5006664" y="6459786"/>
            <a:ext cx="4821548" cy="365125"/>
          </a:xfrm>
        </p:spPr>
        <p:txBody>
          <a:bodyPr/>
          <a:lstStyle/>
          <a:p>
            <a:endParaRPr lang="en-US"/>
          </a:p>
        </p:txBody>
      </p:sp>
      <p:sp>
        <p:nvSpPr>
          <p:cNvPr id="7" name="Slide Number Placeholder 6"/>
          <p:cNvSpPr>
            <a:spLocks noGrp="1"/>
          </p:cNvSpPr>
          <p:nvPr>
            <p:ph type="sldNum" sz="quarter" idx="12"/>
          </p:nvPr>
        </p:nvSpPr>
        <p:spPr/>
        <p:txBody>
          <a:bodyPr/>
          <a:lstStyle/>
          <a:p>
            <a:fld id="{838F78EA-ACAC-7749-B1B0-7E7CC5D8A279}" type="slidenum">
              <a:rPr lang="en-US" smtClean="0"/>
              <a:t>‹#›</a:t>
            </a:fld>
            <a:endParaRPr lang="en-US"/>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50812" y="6242123"/>
            <a:ext cx="2642616" cy="463477"/>
          </a:xfrm>
          <a:prstGeom prst="rect">
            <a:avLst/>
          </a:prstGeom>
        </p:spPr>
      </p:pic>
    </p:spTree>
    <p:extLst>
      <p:ext uri="{BB962C8B-B14F-4D97-AF65-F5344CB8AC3E}">
        <p14:creationId xmlns:p14="http://schemas.microsoft.com/office/powerpoint/2010/main" val="22418254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88826"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6994" y="286604"/>
            <a:ext cx="10055781"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6994" y="1845734"/>
            <a:ext cx="1005578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6995" y="6459786"/>
            <a:ext cx="2471627" cy="365125"/>
          </a:xfrm>
          <a:prstGeom prst="rect">
            <a:avLst/>
          </a:prstGeom>
        </p:spPr>
        <p:txBody>
          <a:bodyPr vert="horz" lIns="91440" tIns="45720" rIns="91440" bIns="45720" rtlCol="0" anchor="ctr"/>
          <a:lstStyle>
            <a:lvl1pPr algn="l">
              <a:defRPr sz="900">
                <a:solidFill>
                  <a:srgbClr val="FFFFFF"/>
                </a:solidFill>
              </a:defRPr>
            </a:lvl1pPr>
          </a:lstStyle>
          <a:p>
            <a:fld id="{3B9B9059-F1D6-41D0-95CF-D21CAA096B3A}" type="datetimeFigureOut">
              <a:rPr lang="en-US" smtClean="0"/>
              <a:pPr/>
              <a:t>11/19/19</a:t>
            </a:fld>
            <a:endParaRPr lang="en-US"/>
          </a:p>
        </p:txBody>
      </p:sp>
      <p:sp>
        <p:nvSpPr>
          <p:cNvPr id="5" name="Footer Placeholder 4"/>
          <p:cNvSpPr>
            <a:spLocks noGrp="1"/>
          </p:cNvSpPr>
          <p:nvPr>
            <p:ph type="ftr" sz="quarter" idx="3"/>
          </p:nvPr>
        </p:nvSpPr>
        <p:spPr>
          <a:xfrm>
            <a:off x="3685225" y="6459786"/>
            <a:ext cx="4821548"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897880" y="6459786"/>
            <a:ext cx="1311683" cy="365125"/>
          </a:xfrm>
          <a:prstGeom prst="rect">
            <a:avLst/>
          </a:prstGeom>
        </p:spPr>
        <p:txBody>
          <a:bodyPr vert="horz" lIns="91440" tIns="45720" rIns="91440" bIns="45720" rtlCol="0" anchor="ctr"/>
          <a:lstStyle>
            <a:lvl1pPr algn="r">
              <a:defRPr sz="1050">
                <a:solidFill>
                  <a:srgbClr val="FFFFFF"/>
                </a:solidFill>
              </a:defRPr>
            </a:lvl1pPr>
          </a:lstStyle>
          <a:p>
            <a:fld id="{E5FD5434-F838-4DD4-A17B-1CB1A1850DF4}" type="slidenum">
              <a:rPr lang="en-US" smtClean="0"/>
              <a:pPr/>
              <a:t>‹#›</a:t>
            </a:fld>
            <a:endParaRPr lang="en-US"/>
          </a:p>
        </p:txBody>
      </p:sp>
      <p:cxnSp>
        <p:nvCxnSpPr>
          <p:cNvPr id="10" name="Straight Connector 9"/>
          <p:cNvCxnSpPr/>
          <p:nvPr/>
        </p:nvCxnSpPr>
        <p:spPr>
          <a:xfrm>
            <a:off x="1193221" y="1737845"/>
            <a:ext cx="996436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78459" y="5696627"/>
            <a:ext cx="2639353" cy="462905"/>
          </a:xfrm>
          <a:prstGeom prst="rect">
            <a:avLst/>
          </a:prstGeom>
        </p:spPr>
      </p:pic>
    </p:spTree>
    <p:extLst>
      <p:ext uri="{BB962C8B-B14F-4D97-AF65-F5344CB8AC3E}">
        <p14:creationId xmlns:p14="http://schemas.microsoft.com/office/powerpoint/2010/main" val="3897669252"/>
      </p:ext>
    </p:extLst>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 id="2147483861"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126" rtl="0" eaLnBrk="1" latinLnBrk="0" hangingPunct="1">
        <a:lnSpc>
          <a:spcPct val="85000"/>
        </a:lnSpc>
        <a:spcBef>
          <a:spcPct val="0"/>
        </a:spcBef>
        <a:buNone/>
        <a:defRPr sz="4799" kern="1200" spc="-50" baseline="0">
          <a:solidFill>
            <a:schemeClr val="tx1">
              <a:lumMod val="75000"/>
              <a:lumOff val="25000"/>
            </a:schemeClr>
          </a:solidFill>
          <a:latin typeface="+mj-lt"/>
          <a:ea typeface="+mj-ea"/>
          <a:cs typeface="+mj-cs"/>
        </a:defRPr>
      </a:lvl1pPr>
    </p:titleStyle>
    <p:body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theme/theme1.xml><?xml version="1.0" encoding="utf-8"?>
<a:theme xmlns:a="http://schemas.openxmlformats.org/drawingml/2006/main" name="Retrospect">
  <a:themeElements>
    <a:clrScheme name="Custom 4">
      <a:dk1>
        <a:srgbClr val="000000"/>
      </a:dk1>
      <a:lt1>
        <a:srgbClr val="FFFFFF"/>
      </a:lt1>
      <a:dk2>
        <a:srgbClr val="505046"/>
      </a:dk2>
      <a:lt2>
        <a:srgbClr val="EEECE1"/>
      </a:lt2>
      <a:accent1>
        <a:srgbClr val="747972"/>
      </a:accent1>
      <a:accent2>
        <a:srgbClr val="90130B"/>
      </a:accent2>
      <a:accent3>
        <a:srgbClr val="90130B"/>
      </a:accent3>
      <a:accent4>
        <a:srgbClr val="FF1300"/>
      </a:accent4>
      <a:accent5>
        <a:srgbClr val="68040E"/>
      </a:accent5>
      <a:accent6>
        <a:srgbClr val="EB080D"/>
      </a:accent6>
      <a:hlink>
        <a:srgbClr val="00B0F0"/>
      </a:hlink>
      <a:folHlink>
        <a:srgbClr val="7F7F7F"/>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1380992</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template makes an impression with its bold red background, radial sunburst pattern, and contrasting black title bar. Consider it for your small business or marketing presentation. Or, take advantage of the red color scheme to make a holiday-themed presentation.  Compatible with PowerPoint 2013 and later, this template offers a variety of slide layouts including title slides, bulleted lists, photo with captions, a sample chart, and blank slide, all in a widescreen (16X9) format.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2011-12-19T18:35:00+00:00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TP102804893</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725212</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1BC18E0-614B-4152-A3EE-8AA2B60C72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5076977-ECB7-44C2-A70D-853BB6B41242}">
  <ds:schemaRefs>
    <ds:schemaRef ds:uri="http://purl.org/dc/dcmitype/"/>
    <ds:schemaRef ds:uri="http://schemas.microsoft.com/office/2006/metadata/properties"/>
    <ds:schemaRef ds:uri="http://purl.org/dc/elements/1.1/"/>
    <ds:schemaRef ds:uri="4873beb7-5857-4685-be1f-d57550cc96cc"/>
    <ds:schemaRef ds:uri="http://schemas.microsoft.com/office/2006/documentManagement/types"/>
    <ds:schemaRef ds:uri="http://www.w3.org/XML/1998/namespace"/>
    <ds:schemaRef ds:uri="http://purl.org/dc/terms/"/>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0A765CE0-A8A0-42E0-82D2-3F870DB4D5F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2670</TotalTime>
  <Words>0</Words>
  <Application>Microsoft Macintosh PowerPoint</Application>
  <PresentationFormat>Custom</PresentationFormat>
  <Paragraphs>0</Paragraphs>
  <Slides>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0</vt:i4>
      </vt:variant>
    </vt:vector>
  </HeadingPairs>
  <TitlesOfParts>
    <vt:vector size="6" baseType="lpstr">
      <vt:lpstr>Calibri</vt:lpstr>
      <vt:lpstr>Cambria</vt:lpstr>
      <vt:lpstr>Franklin Gothic Book</vt:lpstr>
      <vt:lpstr>Franklin Gothic Medium</vt:lpstr>
      <vt:lpstr>Times New Roman</vt:lpstr>
      <vt:lpstr>Retrospect</vt:lpstr>
    </vt:vector>
  </TitlesOfParts>
  <Company>Hinds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Fall Convocation 2017 Hinds Community College- Utica Campus</dc:title>
  <dc:creator>Stewart, Everlyn L</dc:creator>
  <cp:lastModifiedBy>Alan B Crews</cp:lastModifiedBy>
  <cp:revision>59</cp:revision>
  <cp:lastPrinted>2018-08-06T20:35:45Z</cp:lastPrinted>
  <dcterms:created xsi:type="dcterms:W3CDTF">2017-08-02T15:48:39Z</dcterms:created>
  <dcterms:modified xsi:type="dcterms:W3CDTF">2019-11-19T16:54:26Z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