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4"/>
  </p:sldMasterIdLst>
  <p:notesMasterIdLst>
    <p:notesMasterId r:id="rId5"/>
  </p:notesMasterIdLst>
  <p:handoutMasterIdLst>
    <p:handoutMasterId r:id="rId6"/>
  </p:handoutMasterIdLst>
  <p:sldSz cx="12188825" cy="6858000"/>
  <p:notesSz cx="6858000"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13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8088" autoAdjust="0"/>
    <p:restoredTop sz="94280" autoAdjust="0"/>
  </p:normalViewPr>
  <p:slideViewPr>
    <p:cSldViewPr>
      <p:cViewPr varScale="1">
        <p:scale>
          <a:sx n="131" d="100"/>
          <a:sy n="131" d="100"/>
        </p:scale>
        <p:origin x="216" y="20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1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042"/>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62042"/>
          </a:xfrm>
          <a:prstGeom prst="rect">
            <a:avLst/>
          </a:prstGeom>
        </p:spPr>
        <p:txBody>
          <a:bodyPr vert="horz" lIns="91440" tIns="45720" rIns="91440" bIns="45720" rtlCol="0"/>
          <a:lstStyle>
            <a:lvl1pPr algn="r">
              <a:defRPr sz="1200"/>
            </a:lvl1pPr>
          </a:lstStyle>
          <a:p>
            <a:fld id="{4954C6E1-AF92-4FB7-A013-0B520EBC30AE}" type="datetimeFigureOut">
              <a:rPr lang="en-US"/>
              <a:t>8/3/20</a:t>
            </a:fld>
            <a:endParaRPr/>
          </a:p>
        </p:txBody>
      </p:sp>
      <p:sp>
        <p:nvSpPr>
          <p:cNvPr id="4" name="Footer Placeholder 3"/>
          <p:cNvSpPr>
            <a:spLocks noGrp="1"/>
          </p:cNvSpPr>
          <p:nvPr>
            <p:ph type="ftr" sz="quarter" idx="2"/>
          </p:nvPr>
        </p:nvSpPr>
        <p:spPr>
          <a:xfrm>
            <a:off x="0" y="8777192"/>
            <a:ext cx="2971800" cy="462042"/>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777192"/>
            <a:ext cx="2971800" cy="462042"/>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042"/>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62042"/>
          </a:xfrm>
          <a:prstGeom prst="rect">
            <a:avLst/>
          </a:prstGeom>
        </p:spPr>
        <p:txBody>
          <a:bodyPr vert="horz" lIns="91440" tIns="45720" rIns="91440" bIns="45720" rtlCol="0"/>
          <a:lstStyle>
            <a:lvl1pPr algn="r">
              <a:defRPr sz="1200"/>
            </a:lvl1pPr>
          </a:lstStyle>
          <a:p>
            <a:fld id="{95C10850-0874-4A61-99B4-D613C5E8D9EA}" type="datetimeFigureOut">
              <a:rPr lang="en-US"/>
              <a:t>8/3/20</a:t>
            </a:fld>
            <a:endParaRPr/>
          </a:p>
        </p:txBody>
      </p:sp>
      <p:sp>
        <p:nvSpPr>
          <p:cNvPr id="4" name="Slide Image Placeholder 3"/>
          <p:cNvSpPr>
            <a:spLocks noGrp="1" noRot="1" noChangeAspect="1"/>
          </p:cNvSpPr>
          <p:nvPr>
            <p:ph type="sldImg" idx="2"/>
          </p:nvPr>
        </p:nvSpPr>
        <p:spPr>
          <a:xfrm>
            <a:off x="350838" y="693738"/>
            <a:ext cx="6156325" cy="34639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89398"/>
            <a:ext cx="5486400" cy="4158377"/>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777192"/>
            <a:ext cx="2971800" cy="462042"/>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777192"/>
            <a:ext cx="2971800" cy="462042"/>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6994" y="758952"/>
            <a:ext cx="10055781" cy="3566160"/>
          </a:xfrm>
        </p:spPr>
        <p:txBody>
          <a:bodyPr anchor="b">
            <a:normAutofit/>
          </a:bodyPr>
          <a:lstStyle>
            <a:lvl1pPr algn="l">
              <a:lnSpc>
                <a:spcPct val="85000"/>
              </a:lnSpc>
              <a:defRPr sz="7998"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099764" y="4455620"/>
            <a:ext cx="10055781" cy="1143000"/>
          </a:xfrm>
        </p:spPr>
        <p:txBody>
          <a:bodyPr lIns="91440" rIns="91440">
            <a:normAutofit/>
          </a:bodyPr>
          <a:lstStyle>
            <a:lvl1pPr marL="0" indent="0" algn="l">
              <a:buNone/>
              <a:defRPr sz="2399" cap="all" spc="200" baseline="0">
                <a:solidFill>
                  <a:schemeClr val="tx2"/>
                </a:solidFill>
                <a:latin typeface="+mj-lt"/>
              </a:defRPr>
            </a:lvl1pPr>
            <a:lvl2pPr marL="457063" indent="0" algn="ctr">
              <a:buNone/>
              <a:defRPr sz="2399"/>
            </a:lvl2pPr>
            <a:lvl3pPr marL="914126" indent="0" algn="ctr">
              <a:buNone/>
              <a:defRPr sz="23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5E0AEF-EFCD-F346-A484-151C9BBC732C}" type="datetimeFigureOut">
              <a:rPr lang="en-US" smtClean="0"/>
              <a:t>8/3/20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F78EA-ACAC-7749-B1B0-7E7CC5D8A279}" type="slidenum">
              <a:rPr lang="en-US" smtClean="0"/>
              <a:t>‹#›</a:t>
            </a:fld>
            <a:endParaRPr lang="en-US"/>
          </a:p>
        </p:txBody>
      </p:sp>
      <p:cxnSp>
        <p:nvCxnSpPr>
          <p:cNvPr id="9" name="Straight Connector 8"/>
          <p:cNvCxnSpPr/>
          <p:nvPr/>
        </p:nvCxnSpPr>
        <p:spPr>
          <a:xfrm>
            <a:off x="1207344" y="4343400"/>
            <a:ext cx="98729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63940" y="304800"/>
            <a:ext cx="5257800" cy="922143"/>
          </a:xfrm>
          <a:prstGeom prst="rect">
            <a:avLst/>
          </a:prstGeom>
        </p:spPr>
      </p:pic>
    </p:spTree>
    <p:extLst>
      <p:ext uri="{BB962C8B-B14F-4D97-AF65-F5344CB8AC3E}">
        <p14:creationId xmlns:p14="http://schemas.microsoft.com/office/powerpoint/2010/main" val="1316083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99246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2628" y="414779"/>
            <a:ext cx="262821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7982" y="414778"/>
            <a:ext cx="7732286"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89327" y="1503002"/>
            <a:ext cx="2639353" cy="462905"/>
          </a:xfrm>
          <a:prstGeom prst="rect">
            <a:avLst/>
          </a:prstGeom>
        </p:spPr>
      </p:pic>
    </p:spTree>
    <p:extLst>
      <p:ext uri="{BB962C8B-B14F-4D97-AF65-F5344CB8AC3E}">
        <p14:creationId xmlns:p14="http://schemas.microsoft.com/office/powerpoint/2010/main" val="2511833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ing Card w/ OC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3B9B9059-F1D6-41D0-95CF-D21CAA096B3A}" type="datetimeFigureOut">
              <a:rPr lang="en-US" smtClean="0"/>
              <a:pPr/>
              <a:t>8/3/20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pPr/>
              <a:t>‹#›</a:t>
            </a:fld>
            <a:endParaRPr lang="en-US"/>
          </a:p>
        </p:txBody>
      </p:sp>
      <p:sp>
        <p:nvSpPr>
          <p:cNvPr id="10" name="TextBox 9"/>
          <p:cNvSpPr txBox="1"/>
          <p:nvPr userDrawn="1"/>
        </p:nvSpPr>
        <p:spPr>
          <a:xfrm>
            <a:off x="3046412" y="5638800"/>
            <a:ext cx="8915400" cy="646331"/>
          </a:xfrm>
          <a:prstGeom prst="rect">
            <a:avLst/>
          </a:prstGeom>
          <a:noFill/>
        </p:spPr>
        <p:txBody>
          <a:bodyPr wrap="square" rtlCol="0">
            <a:spAutoFit/>
          </a:bodyPr>
          <a:lstStyle/>
          <a:p>
            <a:pPr>
              <a:lnSpc>
                <a:spcPct val="90000"/>
              </a:lnSpc>
            </a:pPr>
            <a:r>
              <a:rPr lang="en-US" sz="1000" i="1" dirty="0">
                <a:latin typeface="Times New Roman" panose="02020603050405020304" pitchFamily="18" charset="0"/>
                <a:cs typeface="Times New Roman" panose="02020603050405020304" pitchFamily="18" charset="0"/>
              </a:rPr>
              <a:t>Mississippi Delta Community College does not discriminate on the basis of age, race, color, national origin, religion, sex, sexual orientation, gender identity or expression, physical or mental disability, pregnancy, or veteran status in its educational programs and activities or in its employment practices. The following person has been designated to handle inquiries regarding the non-discrimination policies: Steven J. Jones, Vice President of Administrative Services, Tanner Hall, Suite 202, P. O. Box 668, Moorhead, MS 38761, 662-246-6304; </a:t>
            </a:r>
            <a:r>
              <a:rPr lang="en-US" sz="1000" i="1" dirty="0" err="1">
                <a:latin typeface="Times New Roman" panose="02020603050405020304" pitchFamily="18" charset="0"/>
                <a:cs typeface="Times New Roman" panose="02020603050405020304" pitchFamily="18" charset="0"/>
              </a:rPr>
              <a:t>EEOC@msdelta.edu</a:t>
            </a:r>
            <a:r>
              <a:rPr lang="en-US" sz="10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8682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86370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565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6994" y="758952"/>
            <a:ext cx="10055781" cy="3566160"/>
          </a:xfrm>
        </p:spPr>
        <p:txBody>
          <a:bodyPr anchor="b" anchorCtr="0">
            <a:normAutofit/>
          </a:bodyPr>
          <a:lstStyle>
            <a:lvl1pPr>
              <a:lnSpc>
                <a:spcPct val="85000"/>
              </a:lnSpc>
              <a:defRPr sz="7998"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6994" y="4453128"/>
            <a:ext cx="10055781" cy="1143000"/>
          </a:xfrm>
        </p:spPr>
        <p:txBody>
          <a:bodyPr lIns="91440" rIns="91440" anchor="t" anchorCtr="0">
            <a:normAutofit/>
          </a:bodyPr>
          <a:lstStyle>
            <a:lvl1pPr marL="0" indent="0">
              <a:buNone/>
              <a:defRPr sz="2399" cap="all" spc="200" baseline="0">
                <a:solidFill>
                  <a:schemeClr val="tx2"/>
                </a:solidFill>
                <a:latin typeface="+mj-lt"/>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t>8/3/20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cxnSp>
        <p:nvCxnSpPr>
          <p:cNvPr id="9" name="Straight Connector 8"/>
          <p:cNvCxnSpPr/>
          <p:nvPr/>
        </p:nvCxnSpPr>
        <p:spPr>
          <a:xfrm>
            <a:off x="1207344" y="4343400"/>
            <a:ext cx="98729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63940" y="304800"/>
            <a:ext cx="5257800" cy="922143"/>
          </a:xfrm>
          <a:prstGeom prst="rect">
            <a:avLst/>
          </a:prstGeom>
        </p:spPr>
      </p:pic>
    </p:spTree>
    <p:extLst>
      <p:ext uri="{BB962C8B-B14F-4D97-AF65-F5344CB8AC3E}">
        <p14:creationId xmlns:p14="http://schemas.microsoft.com/office/powerpoint/2010/main" val="43070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6994" y="286604"/>
            <a:ext cx="10055781"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6993" y="1845734"/>
            <a:ext cx="4936474"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6301" y="1845735"/>
            <a:ext cx="4936474"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9B9059-F1D6-41D0-95CF-D21CAA096B3A}" type="datetimeFigureOut">
              <a:rPr lang="en-US" smtClean="0"/>
              <a:t>8/3/20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34965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6994" y="286604"/>
            <a:ext cx="10055781"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6994" y="1846052"/>
            <a:ext cx="4936474" cy="736282"/>
          </a:xfrm>
        </p:spPr>
        <p:txBody>
          <a:bodyPr lIns="91440" rIns="91440" anchor="ctr">
            <a:normAutofit/>
          </a:bodyPr>
          <a:lstStyle>
            <a:lvl1pPr marL="0" indent="0">
              <a:buNone/>
              <a:defRPr sz="1999" b="0" cap="all" baseline="0">
                <a:solidFill>
                  <a:schemeClr val="tx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1096994" y="2582334"/>
            <a:ext cx="4936474"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6301" y="1846052"/>
            <a:ext cx="4936474" cy="736282"/>
          </a:xfrm>
        </p:spPr>
        <p:txBody>
          <a:bodyPr lIns="91440" rIns="91440" anchor="ctr">
            <a:normAutofit/>
          </a:bodyPr>
          <a:lstStyle>
            <a:lvl1pPr marL="0" indent="0">
              <a:buNone/>
              <a:defRPr sz="1999" b="0" cap="all" baseline="0">
                <a:solidFill>
                  <a:schemeClr val="tx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6216301" y="2582334"/>
            <a:ext cx="4936474"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B9059-F1D6-41D0-95CF-D21CAA096B3A}" type="datetimeFigureOut">
              <a:rPr lang="en-US" smtClean="0"/>
              <a:t>8/3/20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309473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B9059-F1D6-41D0-95CF-D21CAA096B3A}" type="datetimeFigureOut">
              <a:rPr lang="en-US" smtClean="0"/>
              <a:t>8/3/20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083722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565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5E0AEF-EFCD-F346-A484-151C9BBC732C}" type="datetimeFigureOut">
              <a:rPr lang="en-US" smtClean="0"/>
              <a:t>8/3/20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38F78EA-ACAC-7749-B1B0-7E7CC5D8A27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8459" y="5696627"/>
            <a:ext cx="2639353" cy="462905"/>
          </a:xfrm>
          <a:prstGeom prst="rect">
            <a:avLst/>
          </a:prstGeom>
        </p:spPr>
      </p:pic>
    </p:spTree>
    <p:extLst>
      <p:ext uri="{BB962C8B-B14F-4D97-AF65-F5344CB8AC3E}">
        <p14:creationId xmlns:p14="http://schemas.microsoft.com/office/powerpoint/2010/main" val="359556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7" y="0"/>
            <a:ext cx="404973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39019" y="0"/>
            <a:ext cx="639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081" y="594359"/>
            <a:ext cx="3199567" cy="2286000"/>
          </a:xfrm>
        </p:spPr>
        <p:txBody>
          <a:bodyPr anchor="b">
            <a:normAutofit/>
          </a:bodyPr>
          <a:lstStyle>
            <a:lvl1pPr>
              <a:defRPr sz="3599"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799350" y="731520"/>
            <a:ext cx="6490549"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081" y="2926080"/>
            <a:ext cx="3199567" cy="3379124"/>
          </a:xfrm>
        </p:spPr>
        <p:txBody>
          <a:bodyPr lIns="91440" rIns="91440">
            <a:normAutofit/>
          </a:bodyPr>
          <a:lstStyle>
            <a:lvl1pPr marL="0" indent="0">
              <a:buNone/>
              <a:defRPr sz="15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a:xfrm>
            <a:off x="465391" y="6459786"/>
            <a:ext cx="2617828" cy="365125"/>
          </a:xfrm>
        </p:spPr>
        <p:txBody>
          <a:bodyPr/>
          <a:lstStyle>
            <a:lvl1pPr algn="l">
              <a:defRPr/>
            </a:lvl1pPr>
          </a:lstStyle>
          <a:p>
            <a:fld id="{875E0AEF-EFCD-F346-A484-151C9BBC732C}" type="datetimeFigureOut">
              <a:rPr lang="en-US" smtClean="0"/>
              <a:t>8/3/20</a:t>
            </a:fld>
            <a:endParaRPr lang="en-US"/>
          </a:p>
        </p:txBody>
      </p:sp>
      <p:sp>
        <p:nvSpPr>
          <p:cNvPr id="6" name="Footer Placeholder 5"/>
          <p:cNvSpPr>
            <a:spLocks noGrp="1"/>
          </p:cNvSpPr>
          <p:nvPr>
            <p:ph type="ftr" sz="quarter" idx="11"/>
          </p:nvPr>
        </p:nvSpPr>
        <p:spPr>
          <a:xfrm>
            <a:off x="4799350" y="6459786"/>
            <a:ext cx="464699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38F78EA-ACAC-7749-B1B0-7E7CC5D8A279}"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5612" y="5879369"/>
            <a:ext cx="2639353" cy="462905"/>
          </a:xfrm>
          <a:prstGeom prst="rect">
            <a:avLst/>
          </a:prstGeom>
        </p:spPr>
      </p:pic>
    </p:spTree>
    <p:extLst>
      <p:ext uri="{BB962C8B-B14F-4D97-AF65-F5344CB8AC3E}">
        <p14:creationId xmlns:p14="http://schemas.microsoft.com/office/powerpoint/2010/main" val="1689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174" y="4965824"/>
            <a:ext cx="12185651" cy="1905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sp>
      <p:sp>
        <p:nvSpPr>
          <p:cNvPr id="9" name="Rectangle 8"/>
          <p:cNvSpPr/>
          <p:nvPr/>
        </p:nvSpPr>
        <p:spPr>
          <a:xfrm>
            <a:off x="15" y="4915076"/>
            <a:ext cx="12185651"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6994" y="5074920"/>
            <a:ext cx="10110630" cy="822960"/>
          </a:xfrm>
        </p:spPr>
        <p:txBody>
          <a:bodyPr lIns="91440" tIns="0" rIns="91440" bIns="0" anchor="b">
            <a:noAutofit/>
          </a:bodyPr>
          <a:lstStyle>
            <a:lvl1pPr>
              <a:defRPr sz="3599"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88810" cy="4915076"/>
          </a:xfrm>
          <a:blipFill>
            <a:blip r:embed="rId2"/>
            <a:stretch>
              <a:fillRect/>
            </a:stretch>
          </a:blipFill>
        </p:spPr>
        <p:txBody>
          <a:bodyPr lIns="457200" tIns="457200" anchor="t"/>
          <a:lstStyle>
            <a:lvl1pPr marL="0" indent="0">
              <a:buNone/>
              <a:defRPr sz="3199">
                <a:solidFill>
                  <a:schemeClr val="bg1"/>
                </a:solidFill>
              </a:defRPr>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1096994" y="5907023"/>
            <a:ext cx="1011063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a:xfrm>
            <a:off x="3884612" y="6459786"/>
            <a:ext cx="1052384" cy="365125"/>
          </a:xfrm>
        </p:spPr>
        <p:txBody>
          <a:bodyPr/>
          <a:lstStyle/>
          <a:p>
            <a:fld id="{875E0AEF-EFCD-F346-A484-151C9BBC732C}" type="datetimeFigureOut">
              <a:rPr lang="en-US" smtClean="0"/>
              <a:t>8/3/20</a:t>
            </a:fld>
            <a:endParaRPr lang="en-US" dirty="0"/>
          </a:p>
        </p:txBody>
      </p:sp>
      <p:sp>
        <p:nvSpPr>
          <p:cNvPr id="6" name="Footer Placeholder 5"/>
          <p:cNvSpPr>
            <a:spLocks noGrp="1"/>
          </p:cNvSpPr>
          <p:nvPr>
            <p:ph type="ftr" sz="quarter" idx="11"/>
          </p:nvPr>
        </p:nvSpPr>
        <p:spPr>
          <a:xfrm>
            <a:off x="5006664" y="6459786"/>
            <a:ext cx="4821548" cy="365125"/>
          </a:xfrm>
        </p:spPr>
        <p:txBody>
          <a:bodyPr/>
          <a:lstStyle/>
          <a:p>
            <a:endParaRPr lang="en-US"/>
          </a:p>
        </p:txBody>
      </p:sp>
      <p:sp>
        <p:nvSpPr>
          <p:cNvPr id="7" name="Slide Number Placeholder 6"/>
          <p:cNvSpPr>
            <a:spLocks noGrp="1"/>
          </p:cNvSpPr>
          <p:nvPr>
            <p:ph type="sldNum" sz="quarter" idx="12"/>
          </p:nvPr>
        </p:nvSpPr>
        <p:spPr/>
        <p:txBody>
          <a:bodyPr/>
          <a:lstStyle/>
          <a:p>
            <a:fld id="{838F78EA-ACAC-7749-B1B0-7E7CC5D8A279}" type="slidenum">
              <a:rPr lang="en-US" smtClean="0"/>
              <a:t>‹#›</a:t>
            </a:fld>
            <a:endParaRPr lang="en-US"/>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0812" y="6242123"/>
            <a:ext cx="2642616" cy="463477"/>
          </a:xfrm>
          <a:prstGeom prst="rect">
            <a:avLst/>
          </a:prstGeom>
        </p:spPr>
      </p:pic>
    </p:spTree>
    <p:extLst>
      <p:ext uri="{BB962C8B-B14F-4D97-AF65-F5344CB8AC3E}">
        <p14:creationId xmlns:p14="http://schemas.microsoft.com/office/powerpoint/2010/main" val="224182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88826"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94" y="286604"/>
            <a:ext cx="10055781"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6994" y="1845734"/>
            <a:ext cx="1005578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6995" y="6459786"/>
            <a:ext cx="2471627" cy="365125"/>
          </a:xfrm>
          <a:prstGeom prst="rect">
            <a:avLst/>
          </a:prstGeom>
        </p:spPr>
        <p:txBody>
          <a:bodyPr vert="horz" lIns="91440" tIns="45720" rIns="91440" bIns="45720" rtlCol="0" anchor="ctr"/>
          <a:lstStyle>
            <a:lvl1pPr algn="l">
              <a:defRPr sz="900">
                <a:solidFill>
                  <a:srgbClr val="FFFFFF"/>
                </a:solidFill>
              </a:defRPr>
            </a:lvl1pPr>
          </a:lstStyle>
          <a:p>
            <a:fld id="{3B9B9059-F1D6-41D0-95CF-D21CAA096B3A}" type="datetimeFigureOut">
              <a:rPr lang="en-US" smtClean="0"/>
              <a:pPr/>
              <a:t>8/3/20</a:t>
            </a:fld>
            <a:endParaRPr lang="en-US"/>
          </a:p>
        </p:txBody>
      </p:sp>
      <p:sp>
        <p:nvSpPr>
          <p:cNvPr id="5" name="Footer Placeholder 4"/>
          <p:cNvSpPr>
            <a:spLocks noGrp="1"/>
          </p:cNvSpPr>
          <p:nvPr>
            <p:ph type="ftr" sz="quarter" idx="3"/>
          </p:nvPr>
        </p:nvSpPr>
        <p:spPr>
          <a:xfrm>
            <a:off x="3685225" y="6459786"/>
            <a:ext cx="4821548"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97880" y="6459786"/>
            <a:ext cx="1311683" cy="365125"/>
          </a:xfrm>
          <a:prstGeom prst="rect">
            <a:avLst/>
          </a:prstGeom>
        </p:spPr>
        <p:txBody>
          <a:bodyPr vert="horz" lIns="91440" tIns="45720" rIns="91440" bIns="45720" rtlCol="0" anchor="ctr"/>
          <a:lstStyle>
            <a:lvl1pPr algn="r">
              <a:defRPr sz="1050">
                <a:solidFill>
                  <a:srgbClr val="FFFFFF"/>
                </a:solidFill>
              </a:defRPr>
            </a:lvl1pPr>
          </a:lstStyle>
          <a:p>
            <a:fld id="{E5FD5434-F838-4DD4-A17B-1CB1A1850DF4}" type="slidenum">
              <a:rPr lang="en-US" smtClean="0"/>
              <a:pPr/>
              <a:t>‹#›</a:t>
            </a:fld>
            <a:endParaRPr lang="en-US"/>
          </a:p>
        </p:txBody>
      </p:sp>
      <p:cxnSp>
        <p:nvCxnSpPr>
          <p:cNvPr id="10" name="Straight Connector 9"/>
          <p:cNvCxnSpPr/>
          <p:nvPr/>
        </p:nvCxnSpPr>
        <p:spPr>
          <a:xfrm>
            <a:off x="1193221" y="1737845"/>
            <a:ext cx="996436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78459" y="5696627"/>
            <a:ext cx="2639353" cy="462905"/>
          </a:xfrm>
          <a:prstGeom prst="rect">
            <a:avLst/>
          </a:prstGeom>
        </p:spPr>
      </p:pic>
    </p:spTree>
    <p:extLst>
      <p:ext uri="{BB962C8B-B14F-4D97-AF65-F5344CB8AC3E}">
        <p14:creationId xmlns:p14="http://schemas.microsoft.com/office/powerpoint/2010/main" val="3897669252"/>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85000"/>
        </a:lnSpc>
        <a:spcBef>
          <a:spcPct val="0"/>
        </a:spcBef>
        <a:buNone/>
        <a:defRPr sz="4799" kern="1200" spc="-50" baseline="0">
          <a:solidFill>
            <a:schemeClr val="tx1">
              <a:lumMod val="75000"/>
              <a:lumOff val="25000"/>
            </a:schemeClr>
          </a:solidFill>
          <a:latin typeface="+mj-lt"/>
          <a:ea typeface="+mj-ea"/>
          <a:cs typeface="+mj-cs"/>
        </a:defRPr>
      </a:lvl1pPr>
    </p:titleStyle>
    <p:bodyStyle>
      <a:lvl1pPr marL="91413" indent="-91413" algn="l" defTabSz="914126"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1999" kern="1200">
          <a:solidFill>
            <a:schemeClr val="tx1">
              <a:lumMod val="75000"/>
              <a:lumOff val="25000"/>
            </a:schemeClr>
          </a:solidFill>
          <a:latin typeface="+mn-lt"/>
          <a:ea typeface="+mn-ea"/>
          <a:cs typeface="+mn-cs"/>
        </a:defRPr>
      </a:lvl1pPr>
      <a:lvl2pPr marL="383933" indent="-182825" algn="l" defTabSz="914126" rtl="0" eaLnBrk="1" latinLnBrk="0" hangingPunct="1">
        <a:lnSpc>
          <a:spcPct val="90000"/>
        </a:lnSpc>
        <a:spcBef>
          <a:spcPts val="200"/>
        </a:spcBef>
        <a:spcAft>
          <a:spcPts val="400"/>
        </a:spcAft>
        <a:buClr>
          <a:schemeClr val="accent1"/>
        </a:buClr>
        <a:buFont typeface="Calibri" pitchFamily="34" charset="0"/>
        <a:buChar char="◦"/>
        <a:defRPr sz="1799" kern="1200">
          <a:solidFill>
            <a:schemeClr val="tx1">
              <a:lumMod val="75000"/>
              <a:lumOff val="25000"/>
            </a:schemeClr>
          </a:solidFill>
          <a:latin typeface="+mn-lt"/>
          <a:ea typeface="+mn-ea"/>
          <a:cs typeface="+mn-cs"/>
        </a:defRPr>
      </a:lvl2pPr>
      <a:lvl3pPr marL="566758"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583"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408" indent="-182825"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67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61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55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490" indent="-228531" algn="l" defTabSz="914126"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theme/theme1.xml><?xml version="1.0" encoding="utf-8"?>
<a:theme xmlns:a="http://schemas.openxmlformats.org/drawingml/2006/main" name="Retrospect">
  <a:themeElements>
    <a:clrScheme name="Custom 4">
      <a:dk1>
        <a:srgbClr val="000000"/>
      </a:dk1>
      <a:lt1>
        <a:srgbClr val="FFFFFF"/>
      </a:lt1>
      <a:dk2>
        <a:srgbClr val="505046"/>
      </a:dk2>
      <a:lt2>
        <a:srgbClr val="EEECE1"/>
      </a:lt2>
      <a:accent1>
        <a:srgbClr val="747972"/>
      </a:accent1>
      <a:accent2>
        <a:srgbClr val="90130B"/>
      </a:accent2>
      <a:accent3>
        <a:srgbClr val="90130B"/>
      </a:accent3>
      <a:accent4>
        <a:srgbClr val="FF1300"/>
      </a:accent4>
      <a:accent5>
        <a:srgbClr val="68040E"/>
      </a:accent5>
      <a:accent6>
        <a:srgbClr val="EB080D"/>
      </a:accent6>
      <a:hlink>
        <a:srgbClr val="00B0F0"/>
      </a:hlink>
      <a:folHlink>
        <a:srgbClr val="7F7F7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076977-ECB7-44C2-A70D-853BB6B41242}">
  <ds:schemaRefs>
    <ds:schemaRef ds:uri="http://purl.org/dc/dcmitype/"/>
    <ds:schemaRef ds:uri="http://schemas.microsoft.com/office/2006/metadata/properties"/>
    <ds:schemaRef ds:uri="http://purl.org/dc/elements/1.1/"/>
    <ds:schemaRef ds:uri="4873beb7-5857-4685-be1f-d57550cc96cc"/>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765CE0-A8A0-42E0-82D2-3F870DB4D5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2671</TotalTime>
  <Words>0</Words>
  <Application>Microsoft Macintosh PowerPoint</Application>
  <PresentationFormat>Custom</PresentationFormat>
  <Paragraphs>0</Paragraphs>
  <Slides>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0</vt:i4>
      </vt:variant>
    </vt:vector>
  </HeadingPairs>
  <TitlesOfParts>
    <vt:vector size="6" baseType="lpstr">
      <vt:lpstr>Calibri</vt:lpstr>
      <vt:lpstr>Cambria</vt:lpstr>
      <vt:lpstr>Franklin Gothic Book</vt:lpstr>
      <vt:lpstr>Franklin Gothic Medium</vt:lpstr>
      <vt:lpstr>Times New Roman</vt:lpstr>
      <vt:lpstr>Retrospect</vt:lpstr>
    </vt:vector>
  </TitlesOfParts>
  <Company>Hinds Community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Convocation 2017 Hinds Community College- Utica Campus</dc:title>
  <dc:creator>Stewart, Everlyn L</dc:creator>
  <cp:lastModifiedBy>Melaney Emerson</cp:lastModifiedBy>
  <cp:revision>60</cp:revision>
  <cp:lastPrinted>2018-08-06T20:35:45Z</cp:lastPrinted>
  <dcterms:created xsi:type="dcterms:W3CDTF">2017-08-02T15:48:39Z</dcterms:created>
  <dcterms:modified xsi:type="dcterms:W3CDTF">2020-08-03T18:25:54Z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